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  <p:sldMasterId id="2147483652" r:id="rId2"/>
    <p:sldMasterId id="2147483653" r:id="rId3"/>
  </p:sldMasterIdLst>
  <p:notesMasterIdLst>
    <p:notesMasterId r:id="rId24"/>
  </p:notesMasterIdLst>
  <p:handoutMasterIdLst>
    <p:handoutMasterId r:id="rId25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03" r:id="rId17"/>
    <p:sldId id="304" r:id="rId18"/>
    <p:sldId id="305" r:id="rId19"/>
    <p:sldId id="306" r:id="rId20"/>
    <p:sldId id="307" r:id="rId21"/>
    <p:sldId id="308" r:id="rId22"/>
    <p:sldId id="310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4172" autoAdjust="0"/>
  </p:normalViewPr>
  <p:slideViewPr>
    <p:cSldViewPr snapToGrid="0">
      <p:cViewPr varScale="1">
        <p:scale>
          <a:sx n="52" d="100"/>
          <a:sy n="52" d="100"/>
        </p:scale>
        <p:origin x="1926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80CF11A-FE0D-00DE-ECD1-1D72BC5196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AF9CC87-9B4E-BF7C-1437-5D46751F6C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1937F-0030-463C-876C-7361AF51396B}" type="datetimeFigureOut">
              <a:rPr lang="pt-BR" smtClean="0"/>
              <a:t>07/06/2023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CE746A3-FF92-331B-1337-8A9824C403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5B9A11F-D566-D3CE-DD1F-CB9EFFB11E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6F110-428E-474C-BCE1-FBF5A69099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68436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25" name="Google Shape;2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997F2486-E398-B4AC-F343-F9F23141255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158" name="Google Shape;15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3A9B6839-8C40-335F-EE7D-5CD56981DF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163" name="Google Shape;16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0C245E7A-457D-7135-D825-2D93352C52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169" name="Google Shape;16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F5E9B34B-12C0-F61D-4CB2-BDB4C365E7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174" name="Google Shape;17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DF51B2C7-3B9A-E164-AE26-86A257CE31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453" name="Google Shape;453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A026545C-DEC6-7A68-68AC-3578FC533C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23e42add11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8" name="Google Shape;458;g23e42add11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9" name="Google Shape;459;g23e42add118_0_0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 sz="1400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6755A0C7-C369-9430-9050-94324D7372A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23e42add118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464" name="Google Shape;464;g23e42add118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E88F2EA0-B885-278F-5B06-4E023F74FE7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23e42add118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23e42add118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0" name="Google Shape;470;g23e42add118_0_13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 sz="1400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80C4EA96-CC48-E4E3-CB3C-FAAB5079E2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23d064074bb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475" name="Google Shape;475;g23d064074bb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32D75DFB-B153-EF2D-55B1-DEF3F6A2FA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DDDAB1E4-293B-65C8-4F8B-8F64DD37B96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31" name="Google Shape;3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0DF6172C-54A2-0CF2-F155-D970AD181E6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490" name="Google Shape;490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CF367ADB-4107-5ACC-6B5D-A92F22B9E1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37" name="Google Shape;3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19F22B3C-F4D1-3940-6B31-B31E051EEE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42" name="Google Shape;4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F2CE60A4-5327-E1A7-5EEA-3702DC8D0BE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49" name="Google Shape;4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5D1DC10B-4C7B-9F1E-9114-007F477A4E5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63" name="Google Shape;6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F180742C-D244-9142-4B61-283167FB82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132" name="Google Shape;13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9EE5926D-DC01-D97C-C0B5-A8D2F725B1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147" name="Google Shape;14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C4EF3CF0-E921-E855-4909-CC6E660F80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152" name="Google Shape;15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1 – o que pode limitar seu uso em ambientes reais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2 – Na literatura a solução inicial desse problema era criada de forma aleatória, aqui aplicamos regras de despacho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3 – no intervalo disponível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 </a:t>
            </a:r>
            <a:endParaRPr dirty="0"/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63683053-E913-373E-DDFD-A52A1C3E335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a vs01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288790" y="2200910"/>
            <a:ext cx="4448810" cy="1102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rgbClr val="007E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288790" y="3545205"/>
            <a:ext cx="3961130" cy="861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07E7A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7E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itulo ITV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ctrTitle"/>
          </p:nvPr>
        </p:nvSpPr>
        <p:spPr>
          <a:xfrm>
            <a:off x="574040" y="1647190"/>
            <a:ext cx="4592320" cy="1102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la para texto + foto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457200" y="205740"/>
            <a:ext cx="5139690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7E7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457200" y="1578610"/>
            <a:ext cx="5139690" cy="301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74767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7476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74767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7476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rgbClr val="74767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7476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74767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7476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rgbClr val="74767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7476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ctrTitle"/>
          </p:nvPr>
        </p:nvSpPr>
        <p:spPr>
          <a:xfrm>
            <a:off x="4289425" y="1898650"/>
            <a:ext cx="4587875" cy="1103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E7A"/>
              </a:buClr>
              <a:buSzPts val="2400"/>
              <a:buFont typeface="Arial"/>
              <a:buNone/>
            </a:pPr>
            <a:r>
              <a:rPr lang="en-US" sz="2400" dirty="0" err="1"/>
              <a:t>Título</a:t>
            </a:r>
            <a:r>
              <a:rPr lang="en-US" sz="2400" dirty="0"/>
              <a:t> da </a:t>
            </a:r>
            <a:r>
              <a:rPr lang="en-US" sz="2400" dirty="0" err="1"/>
              <a:t>Dissertação</a:t>
            </a:r>
            <a:endParaRPr dirty="0"/>
          </a:p>
        </p:txBody>
      </p:sp>
      <p:sp>
        <p:nvSpPr>
          <p:cNvPr id="28" name="Google Shape;28;p7"/>
          <p:cNvSpPr txBox="1">
            <a:spLocks noGrp="1"/>
          </p:cNvSpPr>
          <p:nvPr>
            <p:ph type="subTitle" idx="1"/>
          </p:nvPr>
        </p:nvSpPr>
        <p:spPr>
          <a:xfrm>
            <a:off x="4289425" y="3648075"/>
            <a:ext cx="3960812" cy="1004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E7A"/>
              </a:buClr>
              <a:buSzPts val="1800"/>
              <a:buFont typeface="Arial"/>
              <a:buNone/>
            </a:pPr>
            <a:r>
              <a:rPr lang="pt-BR" dirty="0"/>
              <a:t>Nome do aluno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E7A"/>
              </a:buClr>
              <a:buSzPts val="1800"/>
              <a:buFont typeface="Arial"/>
              <a:buNone/>
            </a:pPr>
            <a:endParaRPr sz="1800" b="0" i="0" u="none" dirty="0">
              <a:solidFill>
                <a:srgbClr val="007E7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E7A"/>
              </a:buClr>
              <a:buSzPts val="1400"/>
              <a:buFont typeface="Arial"/>
              <a:buNone/>
            </a:pPr>
            <a:r>
              <a:rPr lang="en-US" sz="1400" b="0" i="0" u="none" dirty="0" err="1">
                <a:solidFill>
                  <a:srgbClr val="007E7A"/>
                </a:solidFill>
                <a:latin typeface="Arial"/>
                <a:ea typeface="Arial"/>
                <a:cs typeface="Arial"/>
                <a:sym typeface="Arial"/>
              </a:rPr>
              <a:t>Orientadores</a:t>
            </a:r>
            <a:r>
              <a:rPr lang="en-US" sz="1400" b="0" i="0" u="none" dirty="0">
                <a:solidFill>
                  <a:srgbClr val="007E7A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>
            <a:spLocks noGrp="1"/>
          </p:cNvSpPr>
          <p:nvPr>
            <p:ph type="ctrTitle"/>
          </p:nvPr>
        </p:nvSpPr>
        <p:spPr>
          <a:xfrm>
            <a:off x="574675" y="1647825"/>
            <a:ext cx="4448175" cy="1101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 txBox="1">
            <a:spLocks noGrp="1"/>
          </p:cNvSpPr>
          <p:nvPr>
            <p:ph type="body" idx="1"/>
          </p:nvPr>
        </p:nvSpPr>
        <p:spPr>
          <a:xfrm>
            <a:off x="338137" y="203200"/>
            <a:ext cx="6124575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7678"/>
              </a:buClr>
              <a:buSzPts val="1800"/>
              <a:buFont typeface="Arial"/>
              <a:buNone/>
            </a:pPr>
            <a:endParaRPr sz="1700" dirty="0"/>
          </a:p>
        </p:txBody>
      </p:sp>
      <p:sp>
        <p:nvSpPr>
          <p:cNvPr id="166" name="Google Shape;166;p18"/>
          <p:cNvSpPr txBox="1"/>
          <p:nvPr/>
        </p:nvSpPr>
        <p:spPr>
          <a:xfrm>
            <a:off x="338123" y="1638300"/>
            <a:ext cx="8524800" cy="29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7678"/>
              </a:buClr>
              <a:buSzPts val="1400"/>
              <a:buFont typeface="Arial"/>
              <a:buNone/>
            </a:pPr>
            <a:endParaRPr sz="1300" dirty="0">
              <a:solidFill>
                <a:srgbClr val="747678"/>
              </a:solidFill>
            </a:endParaRPr>
          </a:p>
        </p:txBody>
      </p:sp>
      <p:sp>
        <p:nvSpPr>
          <p:cNvPr id="2" name="Espaço Reservado para Número de Slide 3">
            <a:extLst>
              <a:ext uri="{FF2B5EF4-FFF2-40B4-BE49-F238E27FC236}">
                <a16:creationId xmlns:a16="http://schemas.microsoft.com/office/drawing/2014/main" id="{A7703C21-F55D-18AE-0C2C-D029FA054F47}"/>
              </a:ext>
            </a:extLst>
          </p:cNvPr>
          <p:cNvSpPr txBox="1">
            <a:spLocks/>
          </p:cNvSpPr>
          <p:nvPr/>
        </p:nvSpPr>
        <p:spPr>
          <a:xfrm>
            <a:off x="0" y="4780175"/>
            <a:ext cx="2743200" cy="365125"/>
          </a:xfrm>
          <a:prstGeom prst="rect">
            <a:avLst/>
          </a:prstGeom>
        </p:spPr>
        <p:txBody>
          <a:bodyPr anchor="b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2C54200-E6BA-4D04-974A-6A35E2EA76B1}" type="slidenum">
              <a:rPr lang="pt-BR" sz="1050" smtClean="0">
                <a:solidFill>
                  <a:schemeClr val="bg2">
                    <a:lumMod val="85000"/>
                    <a:lumOff val="15000"/>
                  </a:schemeClr>
                </a:solidFill>
              </a:rPr>
              <a:pPr/>
              <a:t>11</a:t>
            </a:fld>
            <a:endParaRPr lang="pt-BR" sz="1050" dirty="0">
              <a:solidFill>
                <a:schemeClr val="bg2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>
            <a:spLocks noGrp="1"/>
          </p:cNvSpPr>
          <p:nvPr>
            <p:ph type="ctrTitle"/>
          </p:nvPr>
        </p:nvSpPr>
        <p:spPr>
          <a:xfrm>
            <a:off x="574675" y="1647825"/>
            <a:ext cx="4448175" cy="1101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Revisão</a:t>
            </a:r>
            <a:r>
              <a:rPr lang="en-US" sz="40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da </a:t>
            </a:r>
            <a:r>
              <a:rPr lang="en-US" sz="40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literatura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5908675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E7A"/>
              </a:buClr>
              <a:buSzPts val="3600"/>
              <a:buFont typeface="Arial"/>
              <a:buNone/>
            </a:pPr>
            <a:r>
              <a:rPr lang="en-US" sz="3600" b="0" i="0" u="none" dirty="0" err="1">
                <a:solidFill>
                  <a:srgbClr val="007E7A"/>
                </a:solidFill>
                <a:latin typeface="Arial"/>
                <a:ea typeface="Arial"/>
                <a:cs typeface="Arial"/>
                <a:sym typeface="Arial"/>
              </a:rPr>
              <a:t>Revisão</a:t>
            </a:r>
            <a:r>
              <a:rPr lang="en-US" sz="3600" b="0" i="0" u="none" dirty="0">
                <a:solidFill>
                  <a:srgbClr val="007E7A"/>
                </a:solidFill>
                <a:latin typeface="Arial"/>
                <a:ea typeface="Arial"/>
                <a:cs typeface="Arial"/>
                <a:sym typeface="Arial"/>
              </a:rPr>
              <a:t> da </a:t>
            </a:r>
            <a:r>
              <a:rPr lang="en-US" sz="3600" dirty="0" err="1"/>
              <a:t>l</a:t>
            </a:r>
            <a:r>
              <a:rPr lang="en-US" sz="3600" b="0" i="0" u="none" dirty="0" err="1">
                <a:solidFill>
                  <a:srgbClr val="007E7A"/>
                </a:solidFill>
                <a:latin typeface="Arial"/>
                <a:ea typeface="Arial"/>
                <a:cs typeface="Arial"/>
                <a:sym typeface="Arial"/>
              </a:rPr>
              <a:t>iteratura</a:t>
            </a:r>
            <a:br>
              <a:rPr lang="en-US" sz="3600" b="0" i="0" u="none" dirty="0">
                <a:solidFill>
                  <a:srgbClr val="007E7A"/>
                </a:solidFill>
                <a:latin typeface="Arial"/>
                <a:ea typeface="Arial"/>
                <a:cs typeface="Arial"/>
                <a:sym typeface="Arial"/>
              </a:rPr>
            </a:br>
            <a:endParaRPr dirty="0"/>
          </a:p>
        </p:txBody>
      </p:sp>
      <p:sp>
        <p:nvSpPr>
          <p:cNvPr id="2" name="Espaço Reservado para Número de Slide 3">
            <a:extLst>
              <a:ext uri="{FF2B5EF4-FFF2-40B4-BE49-F238E27FC236}">
                <a16:creationId xmlns:a16="http://schemas.microsoft.com/office/drawing/2014/main" id="{EE18B8C0-566A-2813-9316-3232894EDBED}"/>
              </a:ext>
            </a:extLst>
          </p:cNvPr>
          <p:cNvSpPr txBox="1">
            <a:spLocks/>
          </p:cNvSpPr>
          <p:nvPr/>
        </p:nvSpPr>
        <p:spPr>
          <a:xfrm>
            <a:off x="0" y="4780175"/>
            <a:ext cx="2743200" cy="365125"/>
          </a:xfrm>
          <a:prstGeom prst="rect">
            <a:avLst/>
          </a:prstGeom>
        </p:spPr>
        <p:txBody>
          <a:bodyPr anchor="b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2C54200-E6BA-4D04-974A-6A35E2EA76B1}" type="slidenum">
              <a:rPr lang="pt-BR" sz="1050" smtClean="0">
                <a:solidFill>
                  <a:schemeClr val="bg2">
                    <a:lumMod val="85000"/>
                    <a:lumOff val="15000"/>
                  </a:schemeClr>
                </a:solidFill>
              </a:rPr>
              <a:pPr/>
              <a:t>13</a:t>
            </a:fld>
            <a:endParaRPr lang="pt-BR" sz="1050" dirty="0">
              <a:solidFill>
                <a:schemeClr val="bg2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54"/>
          <p:cNvSpPr txBox="1">
            <a:spLocks noGrp="1"/>
          </p:cNvSpPr>
          <p:nvPr>
            <p:ph type="ctrTitle"/>
          </p:nvPr>
        </p:nvSpPr>
        <p:spPr>
          <a:xfrm>
            <a:off x="574675" y="1647825"/>
            <a:ext cx="4448175" cy="1101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/>
              <a:t>Conclusões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55"/>
          <p:cNvSpPr txBox="1">
            <a:spLocks noGrp="1"/>
          </p:cNvSpPr>
          <p:nvPr>
            <p:ph type="body" idx="1"/>
          </p:nvPr>
        </p:nvSpPr>
        <p:spPr>
          <a:xfrm>
            <a:off x="412000" y="497100"/>
            <a:ext cx="8083500" cy="301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600"/>
              </a:spcAft>
              <a:buNone/>
            </a:pPr>
            <a:endParaRPr sz="13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56"/>
          <p:cNvSpPr txBox="1">
            <a:spLocks noGrp="1"/>
          </p:cNvSpPr>
          <p:nvPr>
            <p:ph type="ctrTitle"/>
          </p:nvPr>
        </p:nvSpPr>
        <p:spPr>
          <a:xfrm>
            <a:off x="574675" y="1647825"/>
            <a:ext cx="4448100" cy="1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/>
              <a:t>Propostas de continuidade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57"/>
          <p:cNvSpPr txBox="1">
            <a:spLocks noGrp="1"/>
          </p:cNvSpPr>
          <p:nvPr>
            <p:ph type="body" idx="1"/>
          </p:nvPr>
        </p:nvSpPr>
        <p:spPr>
          <a:xfrm>
            <a:off x="457200" y="1256425"/>
            <a:ext cx="8083500" cy="301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600"/>
              </a:spcAft>
              <a:buNone/>
            </a:pPr>
            <a:endParaRPr sz="1600" dirty="0"/>
          </a:p>
        </p:txBody>
      </p:sp>
      <p:sp>
        <p:nvSpPr>
          <p:cNvPr id="2" name="Espaço Reservado para Número de Slide 3">
            <a:extLst>
              <a:ext uri="{FF2B5EF4-FFF2-40B4-BE49-F238E27FC236}">
                <a16:creationId xmlns:a16="http://schemas.microsoft.com/office/drawing/2014/main" id="{5043FED5-47B4-5F09-29B4-CD9F4372E803}"/>
              </a:ext>
            </a:extLst>
          </p:cNvPr>
          <p:cNvSpPr txBox="1">
            <a:spLocks/>
          </p:cNvSpPr>
          <p:nvPr/>
        </p:nvSpPr>
        <p:spPr>
          <a:xfrm>
            <a:off x="0" y="4780175"/>
            <a:ext cx="2743200" cy="365125"/>
          </a:xfrm>
          <a:prstGeom prst="rect">
            <a:avLst/>
          </a:prstGeom>
        </p:spPr>
        <p:txBody>
          <a:bodyPr anchor="b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2C54200-E6BA-4D04-974A-6A35E2EA76B1}" type="slidenum">
              <a:rPr lang="pt-BR" sz="1050" smtClean="0">
                <a:solidFill>
                  <a:schemeClr val="bg2">
                    <a:lumMod val="85000"/>
                    <a:lumOff val="15000"/>
                  </a:schemeClr>
                </a:solidFill>
              </a:rPr>
              <a:pPr/>
              <a:t>17</a:t>
            </a:fld>
            <a:endParaRPr lang="pt-BR" sz="1050" dirty="0">
              <a:solidFill>
                <a:schemeClr val="bg2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58"/>
          <p:cNvSpPr txBox="1">
            <a:spLocks noGrp="1"/>
          </p:cNvSpPr>
          <p:nvPr>
            <p:ph type="ctrTitle"/>
          </p:nvPr>
        </p:nvSpPr>
        <p:spPr>
          <a:xfrm>
            <a:off x="574675" y="1647825"/>
            <a:ext cx="4448100" cy="1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r>
              <a:rPr lang="en-US" sz="40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Bibliográficas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3">
            <a:extLst>
              <a:ext uri="{FF2B5EF4-FFF2-40B4-BE49-F238E27FC236}">
                <a16:creationId xmlns:a16="http://schemas.microsoft.com/office/drawing/2014/main" id="{64E2A29B-9C0B-B771-BD30-55449A7B1560}"/>
              </a:ext>
            </a:extLst>
          </p:cNvPr>
          <p:cNvSpPr txBox="1">
            <a:spLocks/>
          </p:cNvSpPr>
          <p:nvPr/>
        </p:nvSpPr>
        <p:spPr>
          <a:xfrm>
            <a:off x="0" y="4780175"/>
            <a:ext cx="2743200" cy="365125"/>
          </a:xfrm>
          <a:prstGeom prst="rect">
            <a:avLst/>
          </a:prstGeom>
        </p:spPr>
        <p:txBody>
          <a:bodyPr anchor="b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pt-BR" sz="1050" dirty="0">
              <a:solidFill>
                <a:schemeClr val="bg2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ctrTitle"/>
          </p:nvPr>
        </p:nvSpPr>
        <p:spPr>
          <a:xfrm>
            <a:off x="574675" y="203200"/>
            <a:ext cx="4448175" cy="1101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Sumário</a:t>
            </a:r>
            <a:endParaRPr/>
          </a:p>
        </p:txBody>
      </p:sp>
      <p:sp>
        <p:nvSpPr>
          <p:cNvPr id="34" name="Google Shape;34;p8"/>
          <p:cNvSpPr txBox="1"/>
          <p:nvPr/>
        </p:nvSpPr>
        <p:spPr>
          <a:xfrm>
            <a:off x="574675" y="1041450"/>
            <a:ext cx="7422600" cy="30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</a:pPr>
            <a:endParaRPr sz="16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61"/>
          <p:cNvSpPr txBox="1">
            <a:spLocks noGrp="1"/>
          </p:cNvSpPr>
          <p:nvPr>
            <p:ph type="ctrTitle"/>
          </p:nvPr>
        </p:nvSpPr>
        <p:spPr>
          <a:xfrm>
            <a:off x="218750" y="238650"/>
            <a:ext cx="6146700" cy="41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err="1"/>
              <a:t>Agradecimentos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endParaRPr sz="1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ctrTitle"/>
          </p:nvPr>
        </p:nvSpPr>
        <p:spPr>
          <a:xfrm>
            <a:off x="574675" y="1647825"/>
            <a:ext cx="4448175" cy="1101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5908675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E7A"/>
              </a:buClr>
              <a:buSzPts val="3600"/>
              <a:buFont typeface="Arial"/>
              <a:buNone/>
            </a:pPr>
            <a:r>
              <a:rPr lang="en-US" sz="3600" b="0" i="0" u="none" dirty="0" err="1">
                <a:solidFill>
                  <a:srgbClr val="007E7A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lang="en-US" dirty="0"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279525"/>
            <a:ext cx="7435850" cy="301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  <p:pic>
        <p:nvPicPr>
          <p:cNvPr id="46" name="Google Shape;46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85175" y="3640600"/>
            <a:ext cx="1288800" cy="128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ço Reservado para Número de Slide 3">
            <a:extLst>
              <a:ext uri="{FF2B5EF4-FFF2-40B4-BE49-F238E27FC236}">
                <a16:creationId xmlns:a16="http://schemas.microsoft.com/office/drawing/2014/main" id="{F0DAE566-F865-454C-1704-7DAC8E76336C}"/>
              </a:ext>
            </a:extLst>
          </p:cNvPr>
          <p:cNvSpPr txBox="1">
            <a:spLocks/>
          </p:cNvSpPr>
          <p:nvPr/>
        </p:nvSpPr>
        <p:spPr>
          <a:xfrm>
            <a:off x="0" y="4780175"/>
            <a:ext cx="2743200" cy="365125"/>
          </a:xfrm>
          <a:prstGeom prst="rect">
            <a:avLst/>
          </a:prstGeom>
        </p:spPr>
        <p:txBody>
          <a:bodyPr anchor="b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2C54200-E6BA-4D04-974A-6A35E2EA76B1}" type="slidenum">
              <a:rPr lang="pt-BR" sz="1050" smtClean="0">
                <a:solidFill>
                  <a:schemeClr val="bg2">
                    <a:lumMod val="85000"/>
                    <a:lumOff val="15000"/>
                  </a:schemeClr>
                </a:solidFill>
              </a:rPr>
              <a:pPr/>
              <a:t>4</a:t>
            </a:fld>
            <a:endParaRPr lang="pt-BR" sz="1050" dirty="0">
              <a:solidFill>
                <a:schemeClr val="bg2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5453325" y="4172233"/>
            <a:ext cx="1792200" cy="640200"/>
          </a:xfrm>
          <a:prstGeom prst="homePlate">
            <a:avLst>
              <a:gd name="adj" fmla="val 50000"/>
            </a:avLst>
          </a:prstGeom>
          <a:solidFill>
            <a:srgbClr val="007E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/>
          <p:nvPr/>
        </p:nvSpPr>
        <p:spPr>
          <a:xfrm>
            <a:off x="4024108" y="4172233"/>
            <a:ext cx="1792200" cy="640200"/>
          </a:xfrm>
          <a:prstGeom prst="homePlate">
            <a:avLst>
              <a:gd name="adj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/>
          <p:nvPr/>
        </p:nvSpPr>
        <p:spPr>
          <a:xfrm>
            <a:off x="2593092" y="4172225"/>
            <a:ext cx="1794000" cy="640200"/>
          </a:xfrm>
          <a:prstGeom prst="homePlate">
            <a:avLst>
              <a:gd name="adj" fmla="val 50000"/>
            </a:avLst>
          </a:prstGeom>
          <a:solidFill>
            <a:srgbClr val="007E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/>
          <p:nvPr/>
        </p:nvSpPr>
        <p:spPr>
          <a:xfrm>
            <a:off x="1163875" y="4172233"/>
            <a:ext cx="1792200" cy="640200"/>
          </a:xfrm>
          <a:prstGeom prst="homePlate">
            <a:avLst>
              <a:gd name="adj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5908675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E7A"/>
              </a:buClr>
              <a:buSzPts val="3600"/>
              <a:buFont typeface="Arial"/>
              <a:buNone/>
            </a:pPr>
            <a:r>
              <a:rPr lang="en-US" sz="3600" b="0" i="0" u="none" dirty="0" err="1">
                <a:solidFill>
                  <a:srgbClr val="007E7A"/>
                </a:solidFill>
                <a:latin typeface="Arial"/>
                <a:ea typeface="Arial"/>
                <a:cs typeface="Arial"/>
                <a:sym typeface="Arial"/>
              </a:rPr>
              <a:t>Desenvolvimento</a:t>
            </a:r>
            <a:endParaRPr lang="en-US" dirty="0"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457200" y="1423980"/>
            <a:ext cx="7435800" cy="16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endParaRPr dirty="0"/>
          </a:p>
        </p:txBody>
      </p:sp>
      <p:pic>
        <p:nvPicPr>
          <p:cNvPr id="57" name="Google Shape;57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1190" y="4263732"/>
            <a:ext cx="457201" cy="457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31375" y="4263732"/>
            <a:ext cx="457201" cy="457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91004" y="4263732"/>
            <a:ext cx="457201" cy="457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20819" y="4263732"/>
            <a:ext cx="457199" cy="4572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ço Reservado para Número de Slide 3">
            <a:extLst>
              <a:ext uri="{FF2B5EF4-FFF2-40B4-BE49-F238E27FC236}">
                <a16:creationId xmlns:a16="http://schemas.microsoft.com/office/drawing/2014/main" id="{DA1C458B-7392-65F8-4882-26B50516999D}"/>
              </a:ext>
            </a:extLst>
          </p:cNvPr>
          <p:cNvSpPr txBox="1">
            <a:spLocks/>
          </p:cNvSpPr>
          <p:nvPr/>
        </p:nvSpPr>
        <p:spPr>
          <a:xfrm>
            <a:off x="0" y="4780175"/>
            <a:ext cx="2743200" cy="365125"/>
          </a:xfrm>
          <a:prstGeom prst="rect">
            <a:avLst/>
          </a:prstGeom>
        </p:spPr>
        <p:txBody>
          <a:bodyPr anchor="b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2C54200-E6BA-4D04-974A-6A35E2EA76B1}" type="slidenum">
              <a:rPr lang="pt-BR" sz="1050" smtClean="0">
                <a:solidFill>
                  <a:schemeClr val="bg2">
                    <a:lumMod val="85000"/>
                    <a:lumOff val="15000"/>
                  </a:schemeClr>
                </a:solidFill>
              </a:rPr>
              <a:pPr/>
              <a:t>5</a:t>
            </a:fld>
            <a:endParaRPr lang="pt-BR" sz="1050" dirty="0">
              <a:solidFill>
                <a:schemeClr val="bg2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ctrTitle"/>
          </p:nvPr>
        </p:nvSpPr>
        <p:spPr>
          <a:xfrm>
            <a:off x="574675" y="1647825"/>
            <a:ext cx="4448175" cy="1101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Caracterização</a:t>
            </a:r>
            <a:r>
              <a:rPr lang="en-US" sz="40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do </a:t>
            </a:r>
            <a:r>
              <a:rPr lang="en-US" sz="40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problema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5908675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E7A"/>
              </a:buClr>
              <a:buSzPts val="3200"/>
              <a:buFont typeface="Arial"/>
              <a:buNone/>
            </a:pPr>
            <a:endParaRPr dirty="0"/>
          </a:p>
        </p:txBody>
      </p:sp>
      <p:sp>
        <p:nvSpPr>
          <p:cNvPr id="136" name="Google Shape;136;p14"/>
          <p:cNvSpPr txBox="1"/>
          <p:nvPr/>
        </p:nvSpPr>
        <p:spPr>
          <a:xfrm>
            <a:off x="729450" y="1469275"/>
            <a:ext cx="7688700" cy="6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1300" dirty="0">
              <a:solidFill>
                <a:srgbClr val="595959"/>
              </a:solidFill>
            </a:endParaRPr>
          </a:p>
        </p:txBody>
      </p:sp>
      <p:sp>
        <p:nvSpPr>
          <p:cNvPr id="2" name="Espaço Reservado para Número de Slide 3">
            <a:extLst>
              <a:ext uri="{FF2B5EF4-FFF2-40B4-BE49-F238E27FC236}">
                <a16:creationId xmlns:a16="http://schemas.microsoft.com/office/drawing/2014/main" id="{1F29F554-00C7-81B2-5F14-8933510671A1}"/>
              </a:ext>
            </a:extLst>
          </p:cNvPr>
          <p:cNvSpPr txBox="1">
            <a:spLocks/>
          </p:cNvSpPr>
          <p:nvPr/>
        </p:nvSpPr>
        <p:spPr>
          <a:xfrm>
            <a:off x="0" y="4780175"/>
            <a:ext cx="2743200" cy="365125"/>
          </a:xfrm>
          <a:prstGeom prst="rect">
            <a:avLst/>
          </a:prstGeom>
        </p:spPr>
        <p:txBody>
          <a:bodyPr anchor="b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2C54200-E6BA-4D04-974A-6A35E2EA76B1}" type="slidenum">
              <a:rPr lang="pt-BR" sz="1050" smtClean="0">
                <a:solidFill>
                  <a:schemeClr val="bg2">
                    <a:lumMod val="85000"/>
                    <a:lumOff val="15000"/>
                  </a:schemeClr>
                </a:solidFill>
              </a:rPr>
              <a:pPr/>
              <a:t>7</a:t>
            </a:fld>
            <a:endParaRPr lang="pt-BR" sz="1050" dirty="0">
              <a:solidFill>
                <a:schemeClr val="bg2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"/>
          <p:cNvSpPr txBox="1">
            <a:spLocks noGrp="1"/>
          </p:cNvSpPr>
          <p:nvPr>
            <p:ph type="ctrTitle"/>
          </p:nvPr>
        </p:nvSpPr>
        <p:spPr>
          <a:xfrm>
            <a:off x="574675" y="1647825"/>
            <a:ext cx="4448175" cy="1101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Motivação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"/>
          <p:cNvSpPr txBox="1">
            <a:spLocks noGrp="1"/>
          </p:cNvSpPr>
          <p:nvPr>
            <p:ph type="body" idx="1"/>
          </p:nvPr>
        </p:nvSpPr>
        <p:spPr>
          <a:xfrm>
            <a:off x="377000" y="1391450"/>
            <a:ext cx="8163600" cy="36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0" lvl="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endParaRPr lang="pt-BR" sz="1200" dirty="0"/>
          </a:p>
        </p:txBody>
      </p:sp>
      <p:sp>
        <p:nvSpPr>
          <p:cNvPr id="155" name="Google Shape;155;p1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5908800" cy="10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E7A"/>
              </a:buClr>
              <a:buSzPts val="3600"/>
              <a:buFont typeface="Arial"/>
              <a:buNone/>
            </a:pPr>
            <a:endParaRPr dirty="0"/>
          </a:p>
        </p:txBody>
      </p:sp>
      <p:sp>
        <p:nvSpPr>
          <p:cNvPr id="2" name="Espaço Reservado para Número de Slide 3">
            <a:extLst>
              <a:ext uri="{FF2B5EF4-FFF2-40B4-BE49-F238E27FC236}">
                <a16:creationId xmlns:a16="http://schemas.microsoft.com/office/drawing/2014/main" id="{C44C2332-477A-2006-9F6C-89E96027E55C}"/>
              </a:ext>
            </a:extLst>
          </p:cNvPr>
          <p:cNvSpPr txBox="1">
            <a:spLocks/>
          </p:cNvSpPr>
          <p:nvPr/>
        </p:nvSpPr>
        <p:spPr>
          <a:xfrm>
            <a:off x="0" y="4780175"/>
            <a:ext cx="2743200" cy="365125"/>
          </a:xfrm>
          <a:prstGeom prst="rect">
            <a:avLst/>
          </a:prstGeom>
        </p:spPr>
        <p:txBody>
          <a:bodyPr anchor="b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2C54200-E6BA-4D04-974A-6A35E2EA76B1}" type="slidenum">
              <a:rPr lang="pt-BR" sz="1050" smtClean="0">
                <a:solidFill>
                  <a:schemeClr val="bg2">
                    <a:lumMod val="85000"/>
                    <a:lumOff val="15000"/>
                  </a:schemeClr>
                </a:solidFill>
              </a:rPr>
              <a:pPr/>
              <a:t>9</a:t>
            </a:fld>
            <a:endParaRPr lang="pt-BR" sz="1050" dirty="0">
              <a:solidFill>
                <a:schemeClr val="bg2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4192</TotalTime>
  <Words>77</Words>
  <Application>Microsoft Office PowerPoint</Application>
  <PresentationFormat>Apresentação na tela (16:9)</PresentationFormat>
  <Paragraphs>31</Paragraphs>
  <Slides>20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1_Presentation</vt:lpstr>
      <vt:lpstr>4_Presentation</vt:lpstr>
      <vt:lpstr>2_Presentation</vt:lpstr>
      <vt:lpstr>Título da Dissertação</vt:lpstr>
      <vt:lpstr>Sumário</vt:lpstr>
      <vt:lpstr>Introdução</vt:lpstr>
      <vt:lpstr>Introdução</vt:lpstr>
      <vt:lpstr>Desenvolvimento</vt:lpstr>
      <vt:lpstr>Caracterização do problema</vt:lpstr>
      <vt:lpstr>Apresentação do PowerPoint</vt:lpstr>
      <vt:lpstr>Motivação</vt:lpstr>
      <vt:lpstr>Apresentação do PowerPoint</vt:lpstr>
      <vt:lpstr>Objetivos</vt:lpstr>
      <vt:lpstr>Apresentação do PowerPoint</vt:lpstr>
      <vt:lpstr>Revisão da literatura</vt:lpstr>
      <vt:lpstr>Revisão da literatura </vt:lpstr>
      <vt:lpstr>Conclusões</vt:lpstr>
      <vt:lpstr>Apresentação do PowerPoint</vt:lpstr>
      <vt:lpstr>Propostas de continuidade</vt:lpstr>
      <vt:lpstr>Apresentação do PowerPoint</vt:lpstr>
      <vt:lpstr>Referências Bibliográficas</vt:lpstr>
      <vt:lpstr>Apresentação do PowerPoint</vt:lpstr>
      <vt:lpstr>Agradecimentos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de Ordens de Manutenção Preventiva por Meio de Simheurística</dc:title>
  <dc:creator>Diego Gomes Coelho</dc:creator>
  <cp:lastModifiedBy>Andréia da Conceição Dias</cp:lastModifiedBy>
  <cp:revision>24</cp:revision>
  <dcterms:modified xsi:type="dcterms:W3CDTF">2023-06-07T14:36:15Z</dcterms:modified>
</cp:coreProperties>
</file>